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0E7862-EAAF-D26F-31ED-6CD113FB6951}" v="49" dt="2026-01-04T14:00:38.072"/>
    <p1510:client id="{D6C9F64A-C801-4126-A1EC-45298027B0D5}" v="259" dt="2026-01-04T13:47:21.02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kash Kumar" userId="e2de220d915426da" providerId="Windows Live" clId="Web-{950E7862-EAAF-D26F-31ED-6CD113FB6951}"/>
    <pc:docChg chg="modSld">
      <pc:chgData name="Vikash Kumar" userId="e2de220d915426da" providerId="Windows Live" clId="Web-{950E7862-EAAF-D26F-31ED-6CD113FB6951}" dt="2026-01-04T14:00:38.072" v="45"/>
      <pc:docMkLst>
        <pc:docMk/>
      </pc:docMkLst>
      <pc:sldChg chg="modSp">
        <pc:chgData name="Vikash Kumar" userId="e2de220d915426da" providerId="Windows Live" clId="Web-{950E7862-EAAF-D26F-31ED-6CD113FB6951}" dt="2026-01-04T13:56:48.827" v="2" actId="1076"/>
        <pc:sldMkLst>
          <pc:docMk/>
          <pc:sldMk cId="779971636" sldId="266"/>
        </pc:sldMkLst>
        <pc:spChg chg="mod">
          <ac:chgData name="Vikash Kumar" userId="e2de220d915426da" providerId="Windows Live" clId="Web-{950E7862-EAAF-D26F-31ED-6CD113FB6951}" dt="2026-01-04T13:56:48.827" v="2" actId="1076"/>
          <ac:spMkLst>
            <pc:docMk/>
            <pc:sldMk cId="779971636" sldId="266"/>
            <ac:spMk id="4" creationId="{2C4E03D3-761E-7549-A4C6-7E585EBC4F01}"/>
          </ac:spMkLst>
        </pc:spChg>
      </pc:sldChg>
      <pc:sldChg chg="addSp delSp modSp">
        <pc:chgData name="Vikash Kumar" userId="e2de220d915426da" providerId="Windows Live" clId="Web-{950E7862-EAAF-D26F-31ED-6CD113FB6951}" dt="2026-01-04T14:00:38.072" v="45"/>
        <pc:sldMkLst>
          <pc:docMk/>
          <pc:sldMk cId="2459446073" sldId="289"/>
        </pc:sldMkLst>
        <pc:spChg chg="del">
          <ac:chgData name="Vikash Kumar" userId="e2de220d915426da" providerId="Windows Live" clId="Web-{950E7862-EAAF-D26F-31ED-6CD113FB6951}" dt="2026-01-04T14:00:38.072" v="45"/>
          <ac:spMkLst>
            <pc:docMk/>
            <pc:sldMk cId="2459446073" sldId="289"/>
            <ac:spMk id="4" creationId="{336C985E-BCEF-DD49-BB47-C4649A79F0D8}"/>
          </ac:spMkLst>
        </pc:spChg>
        <pc:spChg chg="add mod">
          <ac:chgData name="Vikash Kumar" userId="e2de220d915426da" providerId="Windows Live" clId="Web-{950E7862-EAAF-D26F-31ED-6CD113FB6951}" dt="2026-01-04T14:00:32.166" v="44" actId="20577"/>
          <ac:spMkLst>
            <pc:docMk/>
            <pc:sldMk cId="2459446073" sldId="289"/>
            <ac:spMk id="6" creationId="{1EA5E835-E6A3-B22C-3F59-8BF1468A5FB6}"/>
          </ac:spMkLst>
        </pc:spChg>
      </pc:sldChg>
      <pc:sldChg chg="modSp">
        <pc:chgData name="Vikash Kumar" userId="e2de220d915426da" providerId="Windows Live" clId="Web-{950E7862-EAAF-D26F-31ED-6CD113FB6951}" dt="2026-01-04T13:56:37.592" v="1" actId="1076"/>
        <pc:sldMkLst>
          <pc:docMk/>
          <pc:sldMk cId="3093198887" sldId="298"/>
        </pc:sldMkLst>
        <pc:spChg chg="mod">
          <ac:chgData name="Vikash Kumar" userId="e2de220d915426da" providerId="Windows Live" clId="Web-{950E7862-EAAF-D26F-31ED-6CD113FB6951}" dt="2026-01-04T13:56:37.592" v="1" actId="1076"/>
          <ac:spMkLst>
            <pc:docMk/>
            <pc:sldMk cId="3093198887" sldId="298"/>
            <ac:spMk id="3" creationId="{DA1BF29A-91D2-784B-9589-F5A3883168D5}"/>
          </ac:spMkLst>
        </pc:spChg>
      </pc:sldChg>
      <pc:sldChg chg="addSp delSp modSp">
        <pc:chgData name="Vikash Kumar" userId="e2de220d915426da" providerId="Windows Live" clId="Web-{950E7862-EAAF-D26F-31ED-6CD113FB6951}" dt="2026-01-04T13:57:23.407" v="5"/>
        <pc:sldMkLst>
          <pc:docMk/>
          <pc:sldMk cId="3869789237" sldId="304"/>
        </pc:sldMkLst>
        <pc:spChg chg="add mod">
          <ac:chgData name="Vikash Kumar" userId="e2de220d915426da" providerId="Windows Live" clId="Web-{950E7862-EAAF-D26F-31ED-6CD113FB6951}" dt="2026-01-04T13:57:23.407" v="5"/>
          <ac:spMkLst>
            <pc:docMk/>
            <pc:sldMk cId="3869789237" sldId="304"/>
            <ac:spMk id="3" creationId="{EC8EA91B-B42B-0A4F-02C4-C3F858EF463C}"/>
          </ac:spMkLst>
        </pc:spChg>
        <pc:spChg chg="del mod">
          <ac:chgData name="Vikash Kumar" userId="e2de220d915426da" providerId="Windows Live" clId="Web-{950E7862-EAAF-D26F-31ED-6CD113FB6951}" dt="2026-01-04T13:57:23.126" v="4"/>
          <ac:spMkLst>
            <pc:docMk/>
            <pc:sldMk cId="3869789237" sldId="304"/>
            <ac:spMk id="5" creationId="{31BF7889-073A-E045-A3F2-45D63BD0FDC0}"/>
          </ac:spMkLst>
        </pc:spChg>
      </pc:sldChg>
      <pc:sldChg chg="addSp delSp modSp">
        <pc:chgData name="Vikash Kumar" userId="e2de220d915426da" providerId="Windows Live" clId="Web-{950E7862-EAAF-D26F-31ED-6CD113FB6951}" dt="2026-01-04T13:57:35.782" v="8" actId="1076"/>
        <pc:sldMkLst>
          <pc:docMk/>
          <pc:sldMk cId="80090182" sldId="305"/>
        </pc:sldMkLst>
        <pc:spChg chg="del">
          <ac:chgData name="Vikash Kumar" userId="e2de220d915426da" providerId="Windows Live" clId="Web-{950E7862-EAAF-D26F-31ED-6CD113FB6951}" dt="2026-01-04T13:57:30.501" v="6"/>
          <ac:spMkLst>
            <pc:docMk/>
            <pc:sldMk cId="80090182" sldId="305"/>
            <ac:spMk id="5" creationId="{31BF7889-073A-E045-A3F2-45D63BD0FDC0}"/>
          </ac:spMkLst>
        </pc:spChg>
        <pc:spChg chg="add mod">
          <ac:chgData name="Vikash Kumar" userId="e2de220d915426da" providerId="Windows Live" clId="Web-{950E7862-EAAF-D26F-31ED-6CD113FB6951}" dt="2026-01-04T13:57:35.782" v="8" actId="1076"/>
          <ac:spMkLst>
            <pc:docMk/>
            <pc:sldMk cId="80090182" sldId="305"/>
            <ac:spMk id="7" creationId="{82379105-F2D8-09D5-0A8D-8EEB4D6820AC}"/>
          </ac:spMkLst>
        </pc:spChg>
      </pc:sldChg>
      <pc:sldChg chg="addSp delSp modSp">
        <pc:chgData name="Vikash Kumar" userId="e2de220d915426da" providerId="Windows Live" clId="Web-{950E7862-EAAF-D26F-31ED-6CD113FB6951}" dt="2026-01-04T13:58:38.256" v="19" actId="1076"/>
        <pc:sldMkLst>
          <pc:docMk/>
          <pc:sldMk cId="2735560525" sldId="311"/>
        </pc:sldMkLst>
        <pc:spChg chg="del">
          <ac:chgData name="Vikash Kumar" userId="e2de220d915426da" providerId="Windows Live" clId="Web-{950E7862-EAAF-D26F-31ED-6CD113FB6951}" dt="2026-01-04T13:58:10.080" v="16"/>
          <ac:spMkLst>
            <pc:docMk/>
            <pc:sldMk cId="2735560525" sldId="311"/>
            <ac:spMk id="4" creationId="{D528596A-0847-664A-9D47-5096383E5E09}"/>
          </ac:spMkLst>
        </pc:spChg>
        <pc:spChg chg="add mod">
          <ac:chgData name="Vikash Kumar" userId="e2de220d915426da" providerId="Windows Live" clId="Web-{950E7862-EAAF-D26F-31ED-6CD113FB6951}" dt="2026-01-04T13:58:11.315" v="17"/>
          <ac:spMkLst>
            <pc:docMk/>
            <pc:sldMk cId="2735560525" sldId="311"/>
            <ac:spMk id="7" creationId="{099DBF44-8B9F-1711-1C0D-AD42E09E32CC}"/>
          </ac:spMkLst>
        </pc:spChg>
        <pc:picChg chg="mod">
          <ac:chgData name="Vikash Kumar" userId="e2de220d915426da" providerId="Windows Live" clId="Web-{950E7862-EAAF-D26F-31ED-6CD113FB6951}" dt="2026-01-04T13:58:38.256" v="19" actId="1076"/>
          <ac:picMkLst>
            <pc:docMk/>
            <pc:sldMk cId="2735560525" sldId="311"/>
            <ac:picMk id="6" creationId="{0AAB3F00-59E3-4E6C-BD22-2D4FB041F6E4}"/>
          </ac:picMkLst>
        </pc:picChg>
      </pc:sldChg>
      <pc:sldChg chg="addSp delSp modSp">
        <pc:chgData name="Vikash Kumar" userId="e2de220d915426da" providerId="Windows Live" clId="Web-{950E7862-EAAF-D26F-31ED-6CD113FB6951}" dt="2026-01-04T13:58:53.710" v="22" actId="1076"/>
        <pc:sldMkLst>
          <pc:docMk/>
          <pc:sldMk cId="1434679925" sldId="312"/>
        </pc:sldMkLst>
        <pc:spChg chg="del">
          <ac:chgData name="Vikash Kumar" userId="e2de220d915426da" providerId="Windows Live" clId="Web-{950E7862-EAAF-D26F-31ED-6CD113FB6951}" dt="2026-01-04T13:58:49.100" v="21"/>
          <ac:spMkLst>
            <pc:docMk/>
            <pc:sldMk cId="1434679925" sldId="312"/>
            <ac:spMk id="4" creationId="{D528596A-0847-664A-9D47-5096383E5E09}"/>
          </ac:spMkLst>
        </pc:spChg>
        <pc:spChg chg="add mod">
          <ac:chgData name="Vikash Kumar" userId="e2de220d915426da" providerId="Windows Live" clId="Web-{950E7862-EAAF-D26F-31ED-6CD113FB6951}" dt="2026-01-04T13:58:53.710" v="22" actId="1076"/>
          <ac:spMkLst>
            <pc:docMk/>
            <pc:sldMk cId="1434679925" sldId="312"/>
            <ac:spMk id="7" creationId="{2D3A1FDC-1BF8-8BDF-ED79-CE8C6C4EBA34}"/>
          </ac:spMkLst>
        </pc:spChg>
      </pc:sldChg>
      <pc:sldChg chg="addSp delSp modSp">
        <pc:chgData name="Vikash Kumar" userId="e2de220d915426da" providerId="Windows Live" clId="Web-{950E7862-EAAF-D26F-31ED-6CD113FB6951}" dt="2026-01-04T13:59:05.554" v="25" actId="1076"/>
        <pc:sldMkLst>
          <pc:docMk/>
          <pc:sldMk cId="639399535" sldId="314"/>
        </pc:sldMkLst>
        <pc:spChg chg="del">
          <ac:chgData name="Vikash Kumar" userId="e2de220d915426da" providerId="Windows Live" clId="Web-{950E7862-EAAF-D26F-31ED-6CD113FB6951}" dt="2026-01-04T13:59:00.632" v="24"/>
          <ac:spMkLst>
            <pc:docMk/>
            <pc:sldMk cId="639399535" sldId="314"/>
            <ac:spMk id="4" creationId="{D528596A-0847-664A-9D47-5096383E5E09}"/>
          </ac:spMkLst>
        </pc:spChg>
        <pc:spChg chg="add mod">
          <ac:chgData name="Vikash Kumar" userId="e2de220d915426da" providerId="Windows Live" clId="Web-{950E7862-EAAF-D26F-31ED-6CD113FB6951}" dt="2026-01-04T13:59:05.554" v="25" actId="1076"/>
          <ac:spMkLst>
            <pc:docMk/>
            <pc:sldMk cId="639399535" sldId="314"/>
            <ac:spMk id="6" creationId="{EBFF6B1E-93BA-7402-9CBD-CA43A3EF6F19}"/>
          </ac:spMkLst>
        </pc:spChg>
      </pc:sldChg>
      <pc:sldChg chg="addSp delSp">
        <pc:chgData name="Vikash Kumar" userId="e2de220d915426da" providerId="Windows Live" clId="Web-{950E7862-EAAF-D26F-31ED-6CD113FB6951}" dt="2026-01-04T13:59:26.414" v="31"/>
        <pc:sldMkLst>
          <pc:docMk/>
          <pc:sldMk cId="3566646398" sldId="315"/>
        </pc:sldMkLst>
        <pc:spChg chg="del">
          <ac:chgData name="Vikash Kumar" userId="e2de220d915426da" providerId="Windows Live" clId="Web-{950E7862-EAAF-D26F-31ED-6CD113FB6951}" dt="2026-01-04T13:59:26.414" v="31"/>
          <ac:spMkLst>
            <pc:docMk/>
            <pc:sldMk cId="3566646398" sldId="315"/>
            <ac:spMk id="4" creationId="{D528596A-0847-664A-9D47-5096383E5E09}"/>
          </ac:spMkLst>
        </pc:spChg>
        <pc:spChg chg="add">
          <ac:chgData name="Vikash Kumar" userId="e2de220d915426da" providerId="Windows Live" clId="Web-{950E7862-EAAF-D26F-31ED-6CD113FB6951}" dt="2026-01-04T13:59:19.508" v="30"/>
          <ac:spMkLst>
            <pc:docMk/>
            <pc:sldMk cId="3566646398" sldId="315"/>
            <ac:spMk id="7" creationId="{83463EF4-F3F5-938F-9FA3-056469CB6D6F}"/>
          </ac:spMkLst>
        </pc:spChg>
      </pc:sldChg>
      <pc:sldChg chg="modSp">
        <pc:chgData name="Vikash Kumar" userId="e2de220d915426da" providerId="Windows Live" clId="Web-{950E7862-EAAF-D26F-31ED-6CD113FB6951}" dt="2026-01-04T14:00:19.931" v="35" actId="1076"/>
        <pc:sldMkLst>
          <pc:docMk/>
          <pc:sldMk cId="700132931" sldId="322"/>
        </pc:sldMkLst>
        <pc:spChg chg="mod">
          <ac:chgData name="Vikash Kumar" userId="e2de220d915426da" providerId="Windows Live" clId="Web-{950E7862-EAAF-D26F-31ED-6CD113FB6951}" dt="2026-01-04T14:00:19.931" v="35" actId="1076"/>
          <ac:spMkLst>
            <pc:docMk/>
            <pc:sldMk cId="700132931" sldId="322"/>
            <ac:spMk id="3" creationId="{8C82F32A-22A5-0046-9FAC-5295E4FA5A12}"/>
          </ac:spMkLst>
        </pc:spChg>
      </pc:sldChg>
      <pc:sldChg chg="addSp delSp modSp">
        <pc:chgData name="Vikash Kumar" userId="e2de220d915426da" providerId="Windows Live" clId="Web-{950E7862-EAAF-D26F-31ED-6CD113FB6951}" dt="2026-01-04T14:00:24.759" v="39"/>
        <pc:sldMkLst>
          <pc:docMk/>
          <pc:sldMk cId="1866160706" sldId="323"/>
        </pc:sldMkLst>
        <pc:spChg chg="del">
          <ac:chgData name="Vikash Kumar" userId="e2de220d915426da" providerId="Windows Live" clId="Web-{950E7862-EAAF-D26F-31ED-6CD113FB6951}" dt="2026-01-04T14:00:24.759" v="39"/>
          <ac:spMkLst>
            <pc:docMk/>
            <pc:sldMk cId="1866160706" sldId="323"/>
            <ac:spMk id="3" creationId="{8C82F32A-22A5-0046-9FAC-5295E4FA5A12}"/>
          </ac:spMkLst>
        </pc:spChg>
        <pc:spChg chg="add mod">
          <ac:chgData name="Vikash Kumar" userId="e2de220d915426da" providerId="Windows Live" clId="Web-{950E7862-EAAF-D26F-31ED-6CD113FB6951}" dt="2026-01-04T14:00:24.712" v="38" actId="20577"/>
          <ac:spMkLst>
            <pc:docMk/>
            <pc:sldMk cId="1866160706" sldId="323"/>
            <ac:spMk id="5" creationId="{7BFB4791-A669-4396-C857-DAABE5E409BF}"/>
          </ac:spMkLst>
        </pc:spChg>
      </pc:sldChg>
      <pc:sldChg chg="addSp delSp modSp">
        <pc:chgData name="Vikash Kumar" userId="e2de220d915426da" providerId="Windows Live" clId="Web-{950E7862-EAAF-D26F-31ED-6CD113FB6951}" dt="2026-01-04T14:00:24.869" v="42"/>
        <pc:sldMkLst>
          <pc:docMk/>
          <pc:sldMk cId="252359608" sldId="324"/>
        </pc:sldMkLst>
        <pc:spChg chg="del">
          <ac:chgData name="Vikash Kumar" userId="e2de220d915426da" providerId="Windows Live" clId="Web-{950E7862-EAAF-D26F-31ED-6CD113FB6951}" dt="2026-01-04T14:00:24.869" v="42"/>
          <ac:spMkLst>
            <pc:docMk/>
            <pc:sldMk cId="252359608" sldId="324"/>
            <ac:spMk id="3" creationId="{8C82F32A-22A5-0046-9FAC-5295E4FA5A12}"/>
          </ac:spMkLst>
        </pc:spChg>
        <pc:spChg chg="add mod">
          <ac:chgData name="Vikash Kumar" userId="e2de220d915426da" providerId="Windows Live" clId="Web-{950E7862-EAAF-D26F-31ED-6CD113FB6951}" dt="2026-01-04T14:00:24.822" v="41" actId="20577"/>
          <ac:spMkLst>
            <pc:docMk/>
            <pc:sldMk cId="252359608" sldId="324"/>
            <ac:spMk id="5" creationId="{73AF840A-8687-7E50-2695-676E5EDCEA04}"/>
          </ac:spMkLst>
        </pc:spChg>
      </pc:sldChg>
      <pc:sldChg chg="modSp">
        <pc:chgData name="Vikash Kumar" userId="e2de220d915426da" providerId="Windows Live" clId="Web-{950E7862-EAAF-D26F-31ED-6CD113FB6951}" dt="2026-01-04T13:56:30.498" v="0" actId="1076"/>
        <pc:sldMkLst>
          <pc:docMk/>
          <pc:sldMk cId="1980221439" sldId="331"/>
        </pc:sldMkLst>
        <pc:spChg chg="mod">
          <ac:chgData name="Vikash Kumar" userId="e2de220d915426da" providerId="Windows Live" clId="Web-{950E7862-EAAF-D26F-31ED-6CD113FB6951}" dt="2026-01-04T13:56:30.498" v="0" actId="1076"/>
          <ac:spMkLst>
            <pc:docMk/>
            <pc:sldMk cId="1980221439" sldId="331"/>
            <ac:spMk id="4" creationId="{E2403FD9-22AB-4833-9FE0-E1E67C96862D}"/>
          </ac:spMkLst>
        </pc:spChg>
      </pc:sldChg>
      <pc:sldChg chg="addSp delSp modSp">
        <pc:chgData name="Vikash Kumar" userId="e2de220d915426da" providerId="Windows Live" clId="Web-{950E7862-EAAF-D26F-31ED-6CD113FB6951}" dt="2026-01-04T13:57:51.189" v="12" actId="1076"/>
        <pc:sldMkLst>
          <pc:docMk/>
          <pc:sldMk cId="2068102360" sldId="333"/>
        </pc:sldMkLst>
        <pc:spChg chg="del">
          <ac:chgData name="Vikash Kumar" userId="e2de220d915426da" providerId="Windows Live" clId="Web-{950E7862-EAAF-D26F-31ED-6CD113FB6951}" dt="2026-01-04T13:57:42.939" v="9"/>
          <ac:spMkLst>
            <pc:docMk/>
            <pc:sldMk cId="2068102360" sldId="333"/>
            <ac:spMk id="5" creationId="{31BF7889-073A-E045-A3F2-45D63BD0FDC0}"/>
          </ac:spMkLst>
        </pc:spChg>
        <pc:spChg chg="add mod">
          <ac:chgData name="Vikash Kumar" userId="e2de220d915426da" providerId="Windows Live" clId="Web-{950E7862-EAAF-D26F-31ED-6CD113FB6951}" dt="2026-01-04T13:57:51.189" v="12" actId="1076"/>
          <ac:spMkLst>
            <pc:docMk/>
            <pc:sldMk cId="2068102360" sldId="333"/>
            <ac:spMk id="6" creationId="{4B0667D9-F5AB-33FA-C5A1-1C74EAA8CCBB}"/>
          </ac:spMkLst>
        </pc:spChg>
      </pc:sldChg>
      <pc:sldChg chg="addSp delSp modSp">
        <pc:chgData name="Vikash Kumar" userId="e2de220d915426da" providerId="Windows Live" clId="Web-{950E7862-EAAF-D26F-31ED-6CD113FB6951}" dt="2026-01-04T13:58:01.408" v="15" actId="1076"/>
        <pc:sldMkLst>
          <pc:docMk/>
          <pc:sldMk cId="2914233980" sldId="334"/>
        </pc:sldMkLst>
        <pc:spChg chg="del">
          <ac:chgData name="Vikash Kumar" userId="e2de220d915426da" providerId="Windows Live" clId="Web-{950E7862-EAAF-D26F-31ED-6CD113FB6951}" dt="2026-01-04T13:57:56.674" v="14"/>
          <ac:spMkLst>
            <pc:docMk/>
            <pc:sldMk cId="2914233980" sldId="334"/>
            <ac:spMk id="5" creationId="{31BF7889-073A-E045-A3F2-45D63BD0FDC0}"/>
          </ac:spMkLst>
        </pc:spChg>
        <pc:spChg chg="add mod">
          <ac:chgData name="Vikash Kumar" userId="e2de220d915426da" providerId="Windows Live" clId="Web-{950E7862-EAAF-D26F-31ED-6CD113FB6951}" dt="2026-01-04T13:58:01.408" v="15" actId="1076"/>
          <ac:spMkLst>
            <pc:docMk/>
            <pc:sldMk cId="2914233980" sldId="334"/>
            <ac:spMk id="7" creationId="{2DF43A94-3CE7-0DC2-1058-16B68F66CE15}"/>
          </ac:spMkLst>
        </pc:spChg>
      </pc:sldChg>
      <pc:sldChg chg="addSp delSp modSp">
        <pc:chgData name="Vikash Kumar" userId="e2de220d915426da" providerId="Windows Live" clId="Web-{950E7862-EAAF-D26F-31ED-6CD113FB6951}" dt="2026-01-04T13:59:16.304" v="29"/>
        <pc:sldMkLst>
          <pc:docMk/>
          <pc:sldMk cId="389881200" sldId="335"/>
        </pc:sldMkLst>
        <pc:spChg chg="del">
          <ac:chgData name="Vikash Kumar" userId="e2de220d915426da" providerId="Windows Live" clId="Web-{950E7862-EAAF-D26F-31ED-6CD113FB6951}" dt="2026-01-04T13:59:16.304" v="29"/>
          <ac:spMkLst>
            <pc:docMk/>
            <pc:sldMk cId="389881200" sldId="335"/>
            <ac:spMk id="4" creationId="{D528596A-0847-664A-9D47-5096383E5E09}"/>
          </ac:spMkLst>
        </pc:spChg>
        <pc:spChg chg="add mod">
          <ac:chgData name="Vikash Kumar" userId="e2de220d915426da" providerId="Windows Live" clId="Web-{950E7862-EAAF-D26F-31ED-6CD113FB6951}" dt="2026-01-04T13:59:11.039" v="27" actId="1076"/>
          <ac:spMkLst>
            <pc:docMk/>
            <pc:sldMk cId="389881200" sldId="335"/>
            <ac:spMk id="6" creationId="{5725998B-4EFB-8727-2A7E-131154BB0E3F}"/>
          </ac:spMkLst>
        </pc:spChg>
        <pc:spChg chg="del">
          <ac:chgData name="Vikash Kumar" userId="e2de220d915426da" providerId="Windows Live" clId="Web-{950E7862-EAAF-D26F-31ED-6CD113FB6951}" dt="2026-01-04T13:59:13.867" v="28"/>
          <ac:spMkLst>
            <pc:docMk/>
            <pc:sldMk cId="389881200" sldId="335"/>
            <ac:spMk id="13" creationId="{2B566528-1B12-4246-9431-5C2D7D081168}"/>
          </ac:spMkLst>
        </pc:spChg>
      </pc:sldChg>
      <pc:sldChg chg="addSp delSp modSp">
        <pc:chgData name="Vikash Kumar" userId="e2de220d915426da" providerId="Windows Live" clId="Web-{950E7862-EAAF-D26F-31ED-6CD113FB6951}" dt="2026-01-04T13:59:39.399" v="34" actId="1076"/>
        <pc:sldMkLst>
          <pc:docMk/>
          <pc:sldMk cId="3236239143" sldId="336"/>
        </pc:sldMkLst>
        <pc:spChg chg="add mod">
          <ac:chgData name="Vikash Kumar" userId="e2de220d915426da" providerId="Windows Live" clId="Web-{950E7862-EAAF-D26F-31ED-6CD113FB6951}" dt="2026-01-04T13:59:39.399" v="34" actId="1076"/>
          <ac:spMkLst>
            <pc:docMk/>
            <pc:sldMk cId="3236239143" sldId="336"/>
            <ac:spMk id="3" creationId="{978DFE80-A916-7739-58F7-A69EFBCF9861}"/>
          </ac:spMkLst>
        </pc:spChg>
        <pc:spChg chg="del">
          <ac:chgData name="Vikash Kumar" userId="e2de220d915426da" providerId="Windows Live" clId="Web-{950E7862-EAAF-D26F-31ED-6CD113FB6951}" dt="2026-01-04T13:59:35.852" v="33"/>
          <ac:spMkLst>
            <pc:docMk/>
            <pc:sldMk cId="3236239143" sldId="336"/>
            <ac:spMk id="4" creationId="{D528596A-0847-664A-9D47-5096383E5E09}"/>
          </ac:spMkLst>
        </pc:spChg>
      </pc:sldChg>
    </pc:docChg>
  </pc:docChgLst>
  <pc:docChgLst>
    <pc:chgData name="Vikash Kumar" userId="e2de220d915426da" providerId="Windows Live" clId="Web-{D6C9F64A-C801-4126-A1EC-45298027B0D5}"/>
    <pc:docChg chg="modSld">
      <pc:chgData name="Vikash Kumar" userId="e2de220d915426da" providerId="Windows Live" clId="Web-{D6C9F64A-C801-4126-A1EC-45298027B0D5}" dt="2026-01-04T13:47:21.020" v="169" actId="20577"/>
      <pc:docMkLst>
        <pc:docMk/>
      </pc:docMkLst>
      <pc:sldChg chg="modSp">
        <pc:chgData name="Vikash Kumar" userId="e2de220d915426da" providerId="Windows Live" clId="Web-{D6C9F64A-C801-4126-A1EC-45298027B0D5}" dt="2026-01-04T13:41:33.282" v="152" actId="20577"/>
        <pc:sldMkLst>
          <pc:docMk/>
          <pc:sldMk cId="2987552906" sldId="264"/>
        </pc:sldMkLst>
        <pc:spChg chg="mod">
          <ac:chgData name="Vikash Kumar" userId="e2de220d915426da" providerId="Windows Live" clId="Web-{D6C9F64A-C801-4126-A1EC-45298027B0D5}" dt="2026-01-04T13:41:33.282" v="152" actId="20577"/>
          <ac:spMkLst>
            <pc:docMk/>
            <pc:sldMk cId="2987552906" sldId="264"/>
            <ac:spMk id="5" creationId="{1B07C49E-AFFC-EC46-8930-E4D428F5F943}"/>
          </ac:spMkLst>
        </pc:spChg>
      </pc:sldChg>
      <pc:sldChg chg="modSp">
        <pc:chgData name="Vikash Kumar" userId="e2de220d915426da" providerId="Windows Live" clId="Web-{D6C9F64A-C801-4126-A1EC-45298027B0D5}" dt="2026-01-04T13:42:23.270" v="160" actId="20577"/>
        <pc:sldMkLst>
          <pc:docMk/>
          <pc:sldMk cId="1578726356" sldId="265"/>
        </pc:sldMkLst>
        <pc:spChg chg="mod">
          <ac:chgData name="Vikash Kumar" userId="e2de220d915426da" providerId="Windows Live" clId="Web-{D6C9F64A-C801-4126-A1EC-45298027B0D5}" dt="2026-01-04T13:42:23.270" v="160" actId="20577"/>
          <ac:spMkLst>
            <pc:docMk/>
            <pc:sldMk cId="1578726356" sldId="265"/>
            <ac:spMk id="5" creationId="{1B07C49E-AFFC-EC46-8930-E4D428F5F943}"/>
          </ac:spMkLst>
        </pc:spChg>
      </pc:sldChg>
      <pc:sldChg chg="modSp">
        <pc:chgData name="Vikash Kumar" userId="e2de220d915426da" providerId="Windows Live" clId="Web-{D6C9F64A-C801-4126-A1EC-45298027B0D5}" dt="2026-01-04T13:41:51.893" v="154" actId="20577"/>
        <pc:sldMkLst>
          <pc:docMk/>
          <pc:sldMk cId="779971636" sldId="266"/>
        </pc:sldMkLst>
        <pc:spChg chg="mod">
          <ac:chgData name="Vikash Kumar" userId="e2de220d915426da" providerId="Windows Live" clId="Web-{D6C9F64A-C801-4126-A1EC-45298027B0D5}" dt="2026-01-04T13:41:51.893" v="154" actId="20577"/>
          <ac:spMkLst>
            <pc:docMk/>
            <pc:sldMk cId="779971636" sldId="266"/>
            <ac:spMk id="6" creationId="{A7F21014-C317-418E-8F64-D22C9E0DACF2}"/>
          </ac:spMkLst>
        </pc:spChg>
      </pc:sldChg>
      <pc:sldChg chg="modSp">
        <pc:chgData name="Vikash Kumar" userId="e2de220d915426da" providerId="Windows Live" clId="Web-{D6C9F64A-C801-4126-A1EC-45298027B0D5}" dt="2026-01-04T13:43:20.290" v="167" actId="20577"/>
        <pc:sldMkLst>
          <pc:docMk/>
          <pc:sldMk cId="1813711241" sldId="293"/>
        </pc:sldMkLst>
        <pc:spChg chg="mod">
          <ac:chgData name="Vikash Kumar" userId="e2de220d915426da" providerId="Windows Live" clId="Web-{D6C9F64A-C801-4126-A1EC-45298027B0D5}" dt="2026-01-04T13:43:20.290" v="167" actId="20577"/>
          <ac:spMkLst>
            <pc:docMk/>
            <pc:sldMk cId="1813711241" sldId="293"/>
            <ac:spMk id="5" creationId="{1B07C49E-AFFC-EC46-8930-E4D428F5F943}"/>
          </ac:spMkLst>
        </pc:spChg>
      </pc:sldChg>
      <pc:sldChg chg="modSp">
        <pc:chgData name="Vikash Kumar" userId="e2de220d915426da" providerId="Windows Live" clId="Web-{D6C9F64A-C801-4126-A1EC-45298027B0D5}" dt="2026-01-04T13:38:12.887" v="93" actId="20577"/>
        <pc:sldMkLst>
          <pc:docMk/>
          <pc:sldMk cId="280316088" sldId="299"/>
        </pc:sldMkLst>
        <pc:spChg chg="mod">
          <ac:chgData name="Vikash Kumar" userId="e2de220d915426da" providerId="Windows Live" clId="Web-{D6C9F64A-C801-4126-A1EC-45298027B0D5}" dt="2026-01-04T13:38:12.887" v="93" actId="20577"/>
          <ac:spMkLst>
            <pc:docMk/>
            <pc:sldMk cId="280316088" sldId="299"/>
            <ac:spMk id="3" creationId="{AB0AB2AC-B7E6-6849-9AE9-697369407F8F}"/>
          </ac:spMkLst>
        </pc:spChg>
      </pc:sldChg>
      <pc:sldChg chg="modSp">
        <pc:chgData name="Vikash Kumar" userId="e2de220d915426da" providerId="Windows Live" clId="Web-{D6C9F64A-C801-4126-A1EC-45298027B0D5}" dt="2026-01-04T13:39:39.841" v="105" actId="20577"/>
        <pc:sldMkLst>
          <pc:docMk/>
          <pc:sldMk cId="1385553969" sldId="302"/>
        </pc:sldMkLst>
        <pc:spChg chg="mod">
          <ac:chgData name="Vikash Kumar" userId="e2de220d915426da" providerId="Windows Live" clId="Web-{D6C9F64A-C801-4126-A1EC-45298027B0D5}" dt="2026-01-04T13:39:39.841" v="105" actId="20577"/>
          <ac:spMkLst>
            <pc:docMk/>
            <pc:sldMk cId="1385553969" sldId="302"/>
            <ac:spMk id="3" creationId="{AB0AB2AC-B7E6-6849-9AE9-697369407F8F}"/>
          </ac:spMkLst>
        </pc:spChg>
      </pc:sldChg>
      <pc:sldChg chg="modSp">
        <pc:chgData name="Vikash Kumar" userId="e2de220d915426da" providerId="Windows Live" clId="Web-{D6C9F64A-C801-4126-A1EC-45298027B0D5}" dt="2026-01-04T13:42:54.929" v="164" actId="20577"/>
        <pc:sldMkLst>
          <pc:docMk/>
          <pc:sldMk cId="334532777" sldId="303"/>
        </pc:sldMkLst>
        <pc:spChg chg="mod">
          <ac:chgData name="Vikash Kumar" userId="e2de220d915426da" providerId="Windows Live" clId="Web-{D6C9F64A-C801-4126-A1EC-45298027B0D5}" dt="2026-01-04T13:42:54.929" v="164" actId="20577"/>
          <ac:spMkLst>
            <pc:docMk/>
            <pc:sldMk cId="334532777" sldId="303"/>
            <ac:spMk id="5" creationId="{1B07C49E-AFFC-EC46-8930-E4D428F5F943}"/>
          </ac:spMkLst>
        </pc:spChg>
      </pc:sldChg>
      <pc:sldChg chg="modSp">
        <pc:chgData name="Vikash Kumar" userId="e2de220d915426da" providerId="Windows Live" clId="Web-{D6C9F64A-C801-4126-A1EC-45298027B0D5}" dt="2026-01-04T13:47:21.020" v="169" actId="20577"/>
        <pc:sldMkLst>
          <pc:docMk/>
          <pc:sldMk cId="1277611629" sldId="327"/>
        </pc:sldMkLst>
        <pc:spChg chg="mod">
          <ac:chgData name="Vikash Kumar" userId="e2de220d915426da" providerId="Windows Live" clId="Web-{D6C9F64A-C801-4126-A1EC-45298027B0D5}" dt="2026-01-04T13:47:21.020" v="169" actId="20577"/>
          <ac:spMkLst>
            <pc:docMk/>
            <pc:sldMk cId="1277611629" sldId="327"/>
            <ac:spMk id="6" creationId="{2C36AF9D-A911-994B-90EA-013D4CDA560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1/4/2026</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1/4/2026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1/4/2026</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Vikash Kumar</a:t>
            </a:r>
          </a:p>
          <a:p>
            <a:r>
              <a:rPr lang="en-US" dirty="0">
                <a:solidFill>
                  <a:schemeClr val="bg2"/>
                </a:solidFill>
                <a:latin typeface="Abadi"/>
                <a:ea typeface="SF Pro" pitchFamily="2" charset="0"/>
                <a:cs typeface="SF Pro" pitchFamily="2" charset="0"/>
              </a:rPr>
              <a:t>4th January 2026</a:t>
            </a:r>
            <a:endParaRPr lang="en-US" baseline="30000"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lIns="91440" tIns="45720" rIns="91440" bIns="45720" anchor="t"/>
          <a:lstStyle/>
          <a:p>
            <a:r>
              <a:rPr lang="en-US" sz="2200" dirty="0">
                <a:solidFill>
                  <a:schemeClr val="accent3">
                    <a:lumMod val="25000"/>
                  </a:schemeClr>
                </a:solidFill>
                <a:latin typeface="Abadi"/>
              </a:rPr>
              <a:t>We performed exploratory data analysis and determined the training labels.</a:t>
            </a:r>
          </a:p>
          <a:p>
            <a:r>
              <a:rPr lang="en-US" sz="2200" dirty="0">
                <a:solidFill>
                  <a:schemeClr val="accent3">
                    <a:lumMod val="25000"/>
                  </a:schemeClr>
                </a:solidFill>
                <a:latin typeface="Abadi"/>
              </a:rPr>
              <a:t>We calculated the number of launches at each site, and the number and occurrence of each orbits</a:t>
            </a:r>
          </a:p>
          <a:p>
            <a:r>
              <a:rPr lang="en-US" sz="2200" dirty="0">
                <a:solidFill>
                  <a:schemeClr val="accent3">
                    <a:lumMod val="25000"/>
                  </a:schemeClr>
                </a:solidFill>
                <a:latin typeface="Abadi"/>
              </a:rPr>
              <a:t>We created landing outcome label from outcome column and exported the results to csv. </a:t>
            </a:r>
            <a:endParaRPr lang="en-US" dirty="0">
              <a:solidFill>
                <a:schemeClr val="accent3">
                  <a:lumMod val="25000"/>
                </a:schemeClr>
              </a:solidFill>
              <a:latin typeface="Calibri" panose="020F0502020204030204"/>
              <a:ea typeface="+mn-lt"/>
              <a:cs typeface="+mn-lt"/>
            </a:endParaRPr>
          </a:p>
          <a:p>
            <a:pPr marL="0" indent="0">
              <a:buNone/>
            </a:pPr>
            <a:r>
              <a:rPr lang="en-US" sz="2200" dirty="0">
                <a:solidFill>
                  <a:schemeClr val="accent5">
                    <a:lumMod val="76000"/>
                  </a:schemeClr>
                </a:solidFill>
                <a:ea typeface="+mn-lt"/>
                <a:cs typeface="+mn-lt"/>
              </a:rPr>
              <a:t>https://github.com/vikashraghav26/IBM-Data-Science-Capstone-SpaceX/blob/main/Data%20Wrangling.ipynb</a:t>
            </a:r>
            <a:endParaRPr lang="en-US" dirty="0">
              <a:solidFill>
                <a:schemeClr val="accent5">
                  <a:lumMod val="76000"/>
                </a:schemeClr>
              </a:solidFill>
              <a:latin typeface="Calibri" panose="020F0502020204030204"/>
              <a:ea typeface="Calibri" panose="020F0502020204030204"/>
              <a:cs typeface="Calibri" panose="020F0502020204030204"/>
            </a:endParaRPr>
          </a:p>
          <a:p>
            <a:endParaRPr lang="en-US" dirty="0">
              <a:solidFill>
                <a:srgbClr val="000000"/>
              </a:solidFill>
              <a:ea typeface="+mn-lt"/>
              <a:cs typeface="+mn-lt"/>
            </a:endParaRP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93895" y="6026481"/>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https://github.com/vikashraghav26/IBM-Data-Science-Capstone-SpaceX/blob/main/EDA%20with%20Data%20Visualization.ipynb</a:t>
            </a:r>
            <a:endParaRPr lang="en-US" dirty="0">
              <a:solidFill>
                <a:schemeClr val="accent5">
                  <a:lumMod val="76000"/>
                </a:schemeClr>
              </a:solidFill>
              <a:ea typeface="+mn-lt"/>
              <a:cs typeface="+mn-lt"/>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https://github.com/vikashraghav26/IBM-Data-Science-Capstone-SpaceX/blob/main/EDA%20with%20SQL.ipynb</a:t>
            </a:r>
            <a:endParaRPr lang="en-US" sz="2200">
              <a:solidFill>
                <a:schemeClr val="accent5">
                  <a:lumMod val="76000"/>
                </a:schemeClr>
              </a:solidFill>
              <a:ea typeface="+mn-lt"/>
              <a:cs typeface="+mn-lt"/>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We built an interactive dashboard with Plotly dash</a:t>
            </a:r>
          </a:p>
          <a:p>
            <a:pPr>
              <a:lnSpc>
                <a:spcPct val="100000"/>
              </a:lnSpc>
              <a:spcBef>
                <a:spcPts val="1400"/>
              </a:spcBef>
            </a:pPr>
            <a:r>
              <a:rPr lang="en-US" sz="2200" dirty="0">
                <a:solidFill>
                  <a:schemeClr val="accent3">
                    <a:lumMod val="25000"/>
                  </a:schemeClr>
                </a:solidFill>
                <a:latin typeface="Abadi"/>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https://github.com/vikashraghav26/IBM-Data-Science-Capstone-SpaceX/blob/main/app.py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https://github.com/vikashraghav26/IBM-Data-Science-Capstone-SpaceX/blob/main/Machine%20Learning%20Prediction.ipynb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sX0" fmla="*/ 0 w 5410200"/>
              <a:gd name="csY0" fmla="*/ 0 h 18288"/>
              <a:gd name="csX1" fmla="*/ 568071 w 5410200"/>
              <a:gd name="csY1" fmla="*/ 0 h 18288"/>
              <a:gd name="csX2" fmla="*/ 1298448 w 5410200"/>
              <a:gd name="csY2" fmla="*/ 0 h 18288"/>
              <a:gd name="csX3" fmla="*/ 1920621 w 5410200"/>
              <a:gd name="csY3" fmla="*/ 0 h 18288"/>
              <a:gd name="csX4" fmla="*/ 2488692 w 5410200"/>
              <a:gd name="csY4" fmla="*/ 0 h 18288"/>
              <a:gd name="csX5" fmla="*/ 3219069 w 5410200"/>
              <a:gd name="csY5" fmla="*/ 0 h 18288"/>
              <a:gd name="csX6" fmla="*/ 3895344 w 5410200"/>
              <a:gd name="csY6" fmla="*/ 0 h 18288"/>
              <a:gd name="csX7" fmla="*/ 4571619 w 5410200"/>
              <a:gd name="csY7" fmla="*/ 0 h 18288"/>
              <a:gd name="csX8" fmla="*/ 5410200 w 5410200"/>
              <a:gd name="csY8" fmla="*/ 0 h 18288"/>
              <a:gd name="csX9" fmla="*/ 5410200 w 5410200"/>
              <a:gd name="csY9" fmla="*/ 18288 h 18288"/>
              <a:gd name="csX10" fmla="*/ 4842129 w 5410200"/>
              <a:gd name="csY10" fmla="*/ 18288 h 18288"/>
              <a:gd name="csX11" fmla="*/ 4328160 w 5410200"/>
              <a:gd name="csY11" fmla="*/ 18288 h 18288"/>
              <a:gd name="csX12" fmla="*/ 3597783 w 5410200"/>
              <a:gd name="csY12" fmla="*/ 18288 h 18288"/>
              <a:gd name="csX13" fmla="*/ 3029712 w 5410200"/>
              <a:gd name="csY13" fmla="*/ 18288 h 18288"/>
              <a:gd name="csX14" fmla="*/ 2299335 w 5410200"/>
              <a:gd name="csY14" fmla="*/ 18288 h 18288"/>
              <a:gd name="csX15" fmla="*/ 1514856 w 5410200"/>
              <a:gd name="csY15" fmla="*/ 18288 h 18288"/>
              <a:gd name="csX16" fmla="*/ 892683 w 5410200"/>
              <a:gd name="csY16" fmla="*/ 18288 h 18288"/>
              <a:gd name="csX17" fmla="*/ 0 w 5410200"/>
              <a:gd name="csY17" fmla="*/ 18288 h 18288"/>
              <a:gd name="csX18" fmla="*/ 0 w 5410200"/>
              <a:gd name="csY18"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
        <p:nvSpPr>
          <p:cNvPr id="3" name="Slide Number Placeholder 4">
            <a:extLst>
              <a:ext uri="{FF2B5EF4-FFF2-40B4-BE49-F238E27FC236}">
                <a16:creationId xmlns:a16="http://schemas.microsoft.com/office/drawing/2014/main" id="{EC8EA91B-B42B-0A4F-02C4-C3F858EF463C}"/>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t>19</a:t>
            </a:fld>
            <a:endParaRPr lang="en-US"/>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Slide Number Placeholder 4">
            <a:extLst>
              <a:ext uri="{FF2B5EF4-FFF2-40B4-BE49-F238E27FC236}">
                <a16:creationId xmlns:a16="http://schemas.microsoft.com/office/drawing/2014/main" id="{82379105-F2D8-09D5-0A8D-8EEB4D6820AC}"/>
              </a:ext>
            </a:extLst>
          </p:cNvPr>
          <p:cNvSpPr>
            <a:spLocks noGrp="1"/>
          </p:cNvSpPr>
          <p:nvPr>
            <p:ph type="sldNum" sz="quarter" idx="12"/>
          </p:nvPr>
        </p:nvSpPr>
        <p:spPr>
          <a:xfrm>
            <a:off x="8954854" y="5973381"/>
            <a:ext cx="2743200" cy="401638"/>
          </a:xfrm>
        </p:spPr>
        <p:txBody>
          <a:bodyPr/>
          <a:lstStyle/>
          <a:p>
            <a:fld id="{5075537C-CA84-1446-933C-8E9D027F9201}" type="slidenum">
              <a:rPr lang="en-US" smtClean="0"/>
              <a:t>20</a:t>
            </a:fld>
            <a:endParaRPr lang="en-US"/>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
        <p:nvSpPr>
          <p:cNvPr id="6" name="Slide Number Placeholder 4">
            <a:extLst>
              <a:ext uri="{FF2B5EF4-FFF2-40B4-BE49-F238E27FC236}">
                <a16:creationId xmlns:a16="http://schemas.microsoft.com/office/drawing/2014/main" id="{4B0667D9-F5AB-33FA-C5A1-1C74EAA8CCBB}"/>
              </a:ext>
            </a:extLst>
          </p:cNvPr>
          <p:cNvSpPr>
            <a:spLocks noGrp="1"/>
          </p:cNvSpPr>
          <p:nvPr>
            <p:ph type="sldNum" sz="quarter" idx="12"/>
          </p:nvPr>
        </p:nvSpPr>
        <p:spPr>
          <a:xfrm>
            <a:off x="8798279" y="5983819"/>
            <a:ext cx="2743200" cy="401638"/>
          </a:xfrm>
        </p:spPr>
        <p:txBody>
          <a:bodyPr/>
          <a:lstStyle/>
          <a:p>
            <a:fld id="{5075537C-CA84-1446-933C-8E9D027F9201}" type="slidenum">
              <a:rPr lang="en-US" smtClean="0"/>
              <a:t>23</a:t>
            </a:fld>
            <a:endParaRPr lang="en-US"/>
          </a:p>
        </p:txBody>
      </p:sp>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Slide Number Placeholder 4">
            <a:extLst>
              <a:ext uri="{FF2B5EF4-FFF2-40B4-BE49-F238E27FC236}">
                <a16:creationId xmlns:a16="http://schemas.microsoft.com/office/drawing/2014/main" id="{2DF43A94-3CE7-0DC2-1058-16B68F66CE15}"/>
              </a:ext>
            </a:extLst>
          </p:cNvPr>
          <p:cNvSpPr txBox="1">
            <a:spLocks/>
          </p:cNvSpPr>
          <p:nvPr/>
        </p:nvSpPr>
        <p:spPr>
          <a:xfrm>
            <a:off x="8798279" y="5973381"/>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24</a:t>
            </a:fld>
            <a:endParaRPr lang="en-US"/>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7" name="Slide Number Placeholder 4">
            <a:extLst>
              <a:ext uri="{FF2B5EF4-FFF2-40B4-BE49-F238E27FC236}">
                <a16:creationId xmlns:a16="http://schemas.microsoft.com/office/drawing/2014/main" id="{099DBF44-8B9F-1711-1C0D-AD42E09E32CC}"/>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t>27</a:t>
            </a:fld>
            <a:endParaRPr lang="en-US"/>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Slide Number Placeholder 4">
            <a:extLst>
              <a:ext uri="{FF2B5EF4-FFF2-40B4-BE49-F238E27FC236}">
                <a16:creationId xmlns:a16="http://schemas.microsoft.com/office/drawing/2014/main" id="{2D3A1FDC-1BF8-8BDF-ED79-CE8C6C4EBA34}"/>
              </a:ext>
            </a:extLst>
          </p:cNvPr>
          <p:cNvSpPr txBox="1">
            <a:spLocks/>
          </p:cNvSpPr>
          <p:nvPr/>
        </p:nvSpPr>
        <p:spPr>
          <a:xfrm>
            <a:off x="8798279" y="5775052"/>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28</a:t>
            </a:fld>
            <a:endParaRPr lang="en-US"/>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4">
            <a:extLst>
              <a:ext uri="{FF2B5EF4-FFF2-40B4-BE49-F238E27FC236}">
                <a16:creationId xmlns:a16="http://schemas.microsoft.com/office/drawing/2014/main" id="{EBFF6B1E-93BA-7402-9CBD-CA43A3EF6F19}"/>
              </a:ext>
            </a:extLst>
          </p:cNvPr>
          <p:cNvSpPr txBox="1">
            <a:spLocks/>
          </p:cNvSpPr>
          <p:nvPr/>
        </p:nvSpPr>
        <p:spPr>
          <a:xfrm>
            <a:off x="8798279" y="5858559"/>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29</a:t>
            </a:fld>
            <a:endParaRPr lang="en-US"/>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808717" y="5915038"/>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
        <p:nvSpPr>
          <p:cNvPr id="6" name="Slide Number Placeholder 4">
            <a:extLst>
              <a:ext uri="{FF2B5EF4-FFF2-40B4-BE49-F238E27FC236}">
                <a16:creationId xmlns:a16="http://schemas.microsoft.com/office/drawing/2014/main" id="{5725998B-4EFB-8727-2A7E-131154BB0E3F}"/>
              </a:ext>
            </a:extLst>
          </p:cNvPr>
          <p:cNvSpPr txBox="1">
            <a:spLocks/>
          </p:cNvSpPr>
          <p:nvPr/>
        </p:nvSpPr>
        <p:spPr>
          <a:xfrm>
            <a:off x="8798279" y="5889874"/>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30</a:t>
            </a:fld>
            <a:endParaRPr lang="en-US"/>
          </a:p>
        </p:txBody>
      </p:sp>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7" name="Slide Number Placeholder 4">
            <a:extLst>
              <a:ext uri="{FF2B5EF4-FFF2-40B4-BE49-F238E27FC236}">
                <a16:creationId xmlns:a16="http://schemas.microsoft.com/office/drawing/2014/main" id="{83463EF4-F3F5-938F-9FA3-056469CB6D6F}"/>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31</a:t>
            </a:fld>
            <a:endParaRPr lang="en-US"/>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
        <p:nvSpPr>
          <p:cNvPr id="3" name="Slide Number Placeholder 4">
            <a:extLst>
              <a:ext uri="{FF2B5EF4-FFF2-40B4-BE49-F238E27FC236}">
                <a16:creationId xmlns:a16="http://schemas.microsoft.com/office/drawing/2014/main" id="{978DFE80-A916-7739-58F7-A69EFBCF9861}"/>
              </a:ext>
            </a:extLst>
          </p:cNvPr>
          <p:cNvSpPr txBox="1">
            <a:spLocks/>
          </p:cNvSpPr>
          <p:nvPr/>
        </p:nvSpPr>
        <p:spPr>
          <a:xfrm>
            <a:off x="8798279" y="5889874"/>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33</a:t>
            </a:fld>
            <a:endParaRPr lang="en-US"/>
          </a:p>
        </p:txBody>
      </p:sp>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29594" y="6017625"/>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
        <p:nvSpPr>
          <p:cNvPr id="5" name="Slide Number Placeholder 4">
            <a:extLst>
              <a:ext uri="{FF2B5EF4-FFF2-40B4-BE49-F238E27FC236}">
                <a16:creationId xmlns:a16="http://schemas.microsoft.com/office/drawing/2014/main" id="{7BFB4791-A669-4396-C857-DAABE5E409BF}"/>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latin typeface="Abadi"/>
              </a:rPr>
              <a:t>40</a:t>
            </a:r>
            <a:endParaRPr lang="en-US" dirty="0"/>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5" name="Slide Number Placeholder 4">
            <a:extLst>
              <a:ext uri="{FF2B5EF4-FFF2-40B4-BE49-F238E27FC236}">
                <a16:creationId xmlns:a16="http://schemas.microsoft.com/office/drawing/2014/main" id="{73AF840A-8687-7E50-2695-676E5EDCEA04}"/>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latin typeface="Abadi"/>
              </a:rPr>
              <a:t>41</a:t>
            </a:r>
            <a:endParaRPr lang="en-US"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6" name="Slide Number Placeholder 4">
            <a:extLst>
              <a:ext uri="{FF2B5EF4-FFF2-40B4-BE49-F238E27FC236}">
                <a16:creationId xmlns:a16="http://schemas.microsoft.com/office/drawing/2014/main" id="{1EA5E835-E6A3-B22C-3F59-8BF1468A5FB6}"/>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latin typeface="Abadi"/>
              </a:rPr>
              <a:t>43</a:t>
            </a:r>
            <a:endParaRPr lang="en-US" dirty="0"/>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8874690" y="6064076"/>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https://github.com/vikashraghav26/IBM-Data-Science-Capstone-SpaceX/blob/main/Data%20Collection%20API.ipynb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The link to the notebook is </a:t>
            </a:r>
            <a:r>
              <a:rPr lang="en-US" sz="2200" dirty="0">
                <a:solidFill>
                  <a:schemeClr val="accent5">
                    <a:lumMod val="76000"/>
                  </a:schemeClr>
                </a:solidFill>
                <a:ea typeface="+mn-lt"/>
                <a:cs typeface="+mn-lt"/>
              </a:rPr>
              <a:t>https://github.com/vikashraghav26/IBM-Data-Science-Capstone-SpaceX/blob/main/Data%20Collection%20with%20Web%20Scraping.ipynb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1314</TotalTime>
  <Words>1794</Words>
  <Application>Microsoft Office PowerPoint</Application>
  <PresentationFormat>Widescreen</PresentationFormat>
  <Paragraphs>206</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Lá Mexx...</cp:lastModifiedBy>
  <cp:revision>267</cp:revision>
  <dcterms:created xsi:type="dcterms:W3CDTF">2021-04-29T18:58:34Z</dcterms:created>
  <dcterms:modified xsi:type="dcterms:W3CDTF">2026-01-04T14:00:40Z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